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59" r:id="rId10"/>
    <p:sldId id="273" r:id="rId11"/>
    <p:sldId id="27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96667" autoAdjust="0"/>
  </p:normalViewPr>
  <p:slideViewPr>
    <p:cSldViewPr>
      <p:cViewPr>
        <p:scale>
          <a:sx n="100" d="100"/>
          <a:sy n="100" d="100"/>
        </p:scale>
        <p:origin x="-7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A404-0C34-4214-921A-178A382088C6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C0A6-04E1-4579-9AF9-198AFD2A71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7C0A6-04E1-4579-9AF9-198AFD2A71B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7C0A6-04E1-4579-9AF9-198AFD2A71B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7C0A6-04E1-4579-9AF9-198AFD2A71B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7C0A6-04E1-4579-9AF9-198AFD2A71B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7ADCBA-76B1-4B20-8EE1-D049AC025515}" type="datetimeFigureOut">
              <a:rPr lang="pl-PL" smtClean="0"/>
              <a:pPr/>
              <a:t>2011-05-21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CF7379-B903-4C51-83FD-DCC5C59CB2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Prezentacja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FotoGim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Sebastian </a:t>
            </a:r>
            <a:r>
              <a:rPr lang="pl-PL" i="1" dirty="0" err="1" smtClean="0">
                <a:solidFill>
                  <a:schemeClr val="bg2">
                    <a:lumMod val="25000"/>
                  </a:schemeClr>
                </a:solidFill>
              </a:rPr>
              <a:t>Drążyk</a:t>
            </a: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, Patryk Wróblewski,</a:t>
            </a:r>
          </a:p>
          <a:p>
            <a:pPr algn="ctr">
              <a:lnSpc>
                <a:spcPct val="150000"/>
              </a:lnSpc>
            </a:pPr>
            <a:r>
              <a:rPr lang="pl-PL" i="1" dirty="0" smtClean="0">
                <a:solidFill>
                  <a:schemeClr val="bg2">
                    <a:lumMod val="25000"/>
                  </a:schemeClr>
                </a:solidFill>
              </a:rPr>
              <a:t>Patryk Kołodziejczyk i Dominik </a:t>
            </a:r>
            <a:r>
              <a:rPr lang="pl-PL" i="1" dirty="0" err="1" smtClean="0">
                <a:solidFill>
                  <a:schemeClr val="bg2">
                    <a:lumMod val="25000"/>
                  </a:schemeClr>
                </a:solidFill>
              </a:rPr>
              <a:t>Szpyt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SCN1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571612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Memento Mori - Domin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2000240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3,2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160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1/30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3264 x 2448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5912694" cy="409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Fort dębliński - Domin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1928802"/>
            <a:ext cx="2071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5,9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80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1/400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2459 x 1702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i="1" dirty="0" smtClean="0"/>
              <a:t>Pomarańczka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2143116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 Przysłona: 4,5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ISO:500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1/125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4912 x 3264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Nie,  </a:t>
            </a:r>
          </a:p>
        </p:txBody>
      </p:sp>
      <p:pic>
        <p:nvPicPr>
          <p:cNvPr id="7" name="Symbol zastępczy zawartości 6" descr="foto-gima.jpg"/>
          <p:cNvPicPr>
            <a:picLocks noGrp="1" noChangeAspect="1"/>
          </p:cNvPicPr>
          <p:nvPr>
            <p:ph idx="1"/>
          </p:nvPr>
        </p:nvPicPr>
        <p:blipFill>
          <a:blip r:embed="rId2"/>
          <a:srcRect r="41826" b="28947"/>
          <a:stretch>
            <a:fillRect/>
          </a:stretch>
        </p:blipFill>
        <p:spPr>
          <a:xfrm>
            <a:off x="3286116" y="1857364"/>
            <a:ext cx="4908054" cy="331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txBody>
          <a:bodyPr/>
          <a:lstStyle/>
          <a:p>
            <a:pPr algn="ctr"/>
            <a:r>
              <a:rPr lang="pl-PL" i="1" dirty="0" smtClean="0"/>
              <a:t>     Panorama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1472" y="171448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 Przysłona: 3,5 , Czułość ISO: 1600, Czas ekspozycji:1/60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 , Rozdzielczość: 4912 x 1080 ,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Symbol zastępczy zawartości 7" descr="Bez tytułua.jpg"/>
          <p:cNvPicPr>
            <a:picLocks noGrp="1" noChangeAspect="1"/>
          </p:cNvPicPr>
          <p:nvPr>
            <p:ph idx="1"/>
          </p:nvPr>
        </p:nvPicPr>
        <p:blipFill>
          <a:blip r:embed="rId2"/>
          <a:srcRect r="46512" b="77482"/>
          <a:stretch>
            <a:fillRect/>
          </a:stretch>
        </p:blipFill>
        <p:spPr>
          <a:xfrm>
            <a:off x="357158" y="3000372"/>
            <a:ext cx="8278841" cy="192570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Koniu - Patryś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1857364"/>
            <a:ext cx="21675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4,5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200,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1/125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3803 x 2637,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 descr="Bez tytułu2a.jpg"/>
          <p:cNvPicPr>
            <a:picLocks noGrp="1" noChangeAspect="1"/>
          </p:cNvPicPr>
          <p:nvPr>
            <p:ph idx="1"/>
          </p:nvPr>
        </p:nvPicPr>
        <p:blipFill>
          <a:blip r:embed="rId2"/>
          <a:srcRect r="64826" b="55384"/>
          <a:stretch>
            <a:fillRect/>
          </a:stretch>
        </p:blipFill>
        <p:spPr>
          <a:xfrm>
            <a:off x="3571868" y="1643050"/>
            <a:ext cx="4688974" cy="328614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 Wędkarz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2000240"/>
            <a:ext cx="2143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4,5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125,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1/125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3774 x 2614,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dirty="0"/>
          </a:p>
        </p:txBody>
      </p:sp>
      <p:pic>
        <p:nvPicPr>
          <p:cNvPr id="7" name="Symbol zastępczy zawartości 6" descr="Bez tytułu3a.jpg"/>
          <p:cNvPicPr>
            <a:picLocks noGrp="1" noChangeAspect="1"/>
          </p:cNvPicPr>
          <p:nvPr>
            <p:ph idx="1"/>
          </p:nvPr>
        </p:nvPicPr>
        <p:blipFill>
          <a:blip r:embed="rId2"/>
          <a:srcRect r="60756" b="49491"/>
          <a:stretch>
            <a:fillRect/>
          </a:stretch>
        </p:blipFill>
        <p:spPr>
          <a:xfrm>
            <a:off x="3571868" y="1857364"/>
            <a:ext cx="4420226" cy="314327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err="1" smtClean="0"/>
              <a:t>Pściółka</a:t>
            </a:r>
            <a:r>
              <a:rPr lang="pl-PL" i="1" dirty="0" smtClean="0"/>
              <a:t>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2000240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4,5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500,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1/125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4912 x 3264,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dirty="0"/>
          </a:p>
        </p:txBody>
      </p:sp>
      <p:pic>
        <p:nvPicPr>
          <p:cNvPr id="7" name="Symbol zastępczy zawartości 6" descr="Bez tytułu4a.jpg"/>
          <p:cNvPicPr>
            <a:picLocks noGrp="1" noChangeAspect="1"/>
          </p:cNvPicPr>
          <p:nvPr>
            <p:ph idx="1"/>
          </p:nvPr>
        </p:nvPicPr>
        <p:blipFill>
          <a:blip r:embed="rId2"/>
          <a:srcRect r="62209" b="53806"/>
          <a:stretch>
            <a:fillRect/>
          </a:stretch>
        </p:blipFill>
        <p:spPr>
          <a:xfrm>
            <a:off x="3000364" y="1643050"/>
            <a:ext cx="4971383" cy="335758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Urząd Miasta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2285992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6,3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200,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1/100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4912 x 3264,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dirty="0"/>
          </a:p>
        </p:txBody>
      </p:sp>
      <p:pic>
        <p:nvPicPr>
          <p:cNvPr id="7" name="Symbol zastępczy zawartości 6" descr="Bez tytułu5a.jpg"/>
          <p:cNvPicPr>
            <a:picLocks noGrp="1" noChangeAspect="1"/>
          </p:cNvPicPr>
          <p:nvPr>
            <p:ph idx="1"/>
          </p:nvPr>
        </p:nvPicPr>
        <p:blipFill>
          <a:blip r:embed="rId2"/>
          <a:srcRect r="61337" b="53806"/>
          <a:stretch>
            <a:fillRect/>
          </a:stretch>
        </p:blipFill>
        <p:spPr>
          <a:xfrm>
            <a:off x="3032909" y="2000240"/>
            <a:ext cx="4977893" cy="328614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Stokrotka - Patryś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2071678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Sony DSLR-AS80,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4,5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250,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1/125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4912 x 2760,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dirty="0"/>
          </a:p>
        </p:txBody>
      </p:sp>
      <p:pic>
        <p:nvPicPr>
          <p:cNvPr id="7" name="Symbol zastępczy zawartości 6" descr="Bez tytułu6aer.jpg"/>
          <p:cNvPicPr>
            <a:picLocks noGrp="1" noChangeAspect="1"/>
          </p:cNvPicPr>
          <p:nvPr>
            <p:ph idx="1"/>
          </p:nvPr>
        </p:nvPicPr>
        <p:blipFill>
          <a:blip r:embed="rId2"/>
          <a:srcRect r="59884" b="58961"/>
          <a:stretch>
            <a:fillRect/>
          </a:stretch>
        </p:blipFill>
        <p:spPr>
          <a:xfrm>
            <a:off x="3143240" y="1848046"/>
            <a:ext cx="5198488" cy="293827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2072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5823363" cy="37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Kwitnąca  </a:t>
            </a:r>
            <a:r>
              <a:rPr lang="pl-PL" i="1" dirty="0" smtClean="0"/>
              <a:t>magnolia</a:t>
            </a:r>
            <a:r>
              <a:rPr lang="pl-PL" i="1" dirty="0" smtClean="0"/>
              <a:t> </a:t>
            </a:r>
            <a:r>
              <a:rPr lang="pl-PL" i="1" dirty="0" smtClean="0"/>
              <a:t>- Patryk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2844" y="1643050"/>
            <a:ext cx="264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3,3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1/160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Targi EXPO 2011 -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2844" y="1857364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/>
              <a:t>Nikon </a:t>
            </a:r>
            <a:r>
              <a:rPr lang="pl-PL" dirty="0" err="1"/>
              <a:t>Coolpix</a:t>
            </a:r>
            <a:r>
              <a:rPr lang="pl-PL" dirty="0"/>
              <a:t> S3000  , </a:t>
            </a:r>
            <a:r>
              <a:rPr lang="pl-PL" dirty="0" smtClean="0"/>
              <a:t>Przysłona</a:t>
            </a:r>
            <a:r>
              <a:rPr lang="pl-PL" dirty="0"/>
              <a:t>: </a:t>
            </a:r>
            <a:r>
              <a:rPr lang="pl-PL" dirty="0" smtClean="0"/>
              <a:t>3,2 Czułość </a:t>
            </a:r>
            <a:r>
              <a:rPr lang="pl-PL" dirty="0"/>
              <a:t>ISO: 80 </a:t>
            </a:r>
            <a:endParaRPr lang="pl-PL" dirty="0" smtClean="0"/>
          </a:p>
          <a:p>
            <a:pPr>
              <a:defRPr/>
            </a:pPr>
            <a:r>
              <a:rPr lang="pl-PL" dirty="0" smtClean="0"/>
              <a:t>Czas </a:t>
            </a:r>
            <a:r>
              <a:rPr lang="pl-PL" dirty="0"/>
              <a:t>E</a:t>
            </a:r>
            <a:r>
              <a:rPr lang="pl-PL" dirty="0" smtClean="0"/>
              <a:t>kspozycji: 1/800 </a:t>
            </a:r>
            <a:r>
              <a:rPr lang="pl-PL" dirty="0" err="1" smtClean="0"/>
              <a:t>sek</a:t>
            </a:r>
            <a:endParaRPr lang="pl-PL" dirty="0" smtClean="0"/>
          </a:p>
          <a:p>
            <a:pPr>
              <a:defRPr/>
            </a:pPr>
            <a:r>
              <a:rPr lang="pl-PL" dirty="0" smtClean="0"/>
              <a:t>Rozdzielczość 3264 x 2448</a:t>
            </a:r>
          </a:p>
          <a:p>
            <a:pPr>
              <a:defRPr/>
            </a:pPr>
            <a:r>
              <a:rPr lang="pl-PL" dirty="0" err="1" smtClean="0"/>
              <a:t>Flash</a:t>
            </a:r>
            <a:r>
              <a:rPr lang="pl-PL" dirty="0" smtClean="0"/>
              <a:t> : Nie</a:t>
            </a:r>
          </a:p>
          <a:p>
            <a:pPr>
              <a:defRPr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" name="Symbol zastępczy zawartości 9" descr="DSCN105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428736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2086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7"/>
            <a:ext cx="5860249" cy="390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Fioletowy Diabeł - Patryk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1643050"/>
            <a:ext cx="2571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4,7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1/160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3038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58936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Zachód Słońca </a:t>
            </a:r>
            <a:r>
              <a:rPr lang="pl-PL" dirty="0" smtClean="0"/>
              <a:t>– </a:t>
            </a:r>
            <a:r>
              <a:rPr lang="pl-PL" i="1" dirty="0" smtClean="0"/>
              <a:t>Patryk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1643050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11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1/1600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3067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58936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Kangury - Patryk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1643050"/>
            <a:ext cx="2571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4,9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1/400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3071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589363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Bródka - Patryk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1643050"/>
            <a:ext cx="2571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4,7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125,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1/50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104017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589363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Stuk – puk - Patryk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2844" y="1785926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Panasonic DMC-TZ4,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Przysłona: 4,9 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Czułość ISO: 100,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Czas ekspozycji: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1/400 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3264 x 2176,</a:t>
            </a:r>
          </a:p>
          <a:p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SCN1045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643050"/>
            <a:ext cx="6251451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  </a:t>
            </a:r>
            <a:r>
              <a:rPr lang="pl-PL" i="1" dirty="0" smtClean="0"/>
              <a:t>TARGI EXPO 2011 -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7158" y="2143116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S3000 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Przysłona :  3,2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Czułość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ISO :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80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 Czas Ekspozycji: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1/400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3264 x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2448</a:t>
            </a:r>
          </a:p>
          <a:p>
            <a:pPr>
              <a:defRPr/>
            </a:pP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: Nie 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0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6323962" cy="421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Mroczny staw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1928802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3,2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80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1/400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3188 x 2125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3550" y="1643050"/>
            <a:ext cx="6323547" cy="438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Wilczur 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2071678"/>
            <a:ext cx="2000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3,2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200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1/250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3060 x 2121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SCN1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841664"/>
            <a:ext cx="6225849" cy="432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Odbicie kosmosu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5720" y="1928802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3,5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125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ekspozycji:  1/30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3017 x 2097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952823"/>
            <a:ext cx="6173151" cy="412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Nałęczów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2071678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3,2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80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1/500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3203 x 2140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N1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928802"/>
            <a:ext cx="5906811" cy="393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Płomyk - </a:t>
            </a:r>
            <a:r>
              <a:rPr lang="pl-PL" i="1" dirty="0" err="1" smtClean="0"/>
              <a:t>Seba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5720" y="2000240"/>
            <a:ext cx="2214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S3000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Przysłona: 5,4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 400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Czas ekspozycji : 1/15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3212 x 2140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Nie</a:t>
            </a:r>
            <a:endParaRPr lang="pl-PL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i="1" dirty="0" smtClean="0"/>
              <a:t>Zajęcia w muzeum - Domin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4282" y="2000240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Nikon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Coolpix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S3000</a:t>
            </a:r>
          </a:p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rzysłona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3,5 </a:t>
            </a: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Czułość ISO 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80 </a:t>
            </a:r>
          </a:p>
          <a:p>
            <a:pPr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Czas ekspozycji : 1/25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sek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Rozdzielczość: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3264 x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2448</a:t>
            </a:r>
          </a:p>
          <a:p>
            <a:pPr>
              <a:defRPr/>
            </a:pP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Flash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: Tak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Symbol zastępczy zawartości 10" descr="DSCN123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571612"/>
            <a:ext cx="6034616" cy="4525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690</Words>
  <Application>Microsoft Office PowerPoint</Application>
  <PresentationFormat>Pokaz na ekranie (4:3)</PresentationFormat>
  <Paragraphs>199</Paragraphs>
  <Slides>24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Hol</vt:lpstr>
      <vt:lpstr>Prezentacja Info- FotoGim</vt:lpstr>
      <vt:lpstr>Targi EXPO 2011 - Seba</vt:lpstr>
      <vt:lpstr>         TARGI EXPO 2011 - Seba</vt:lpstr>
      <vt:lpstr>Mroczny staw - Seba</vt:lpstr>
      <vt:lpstr>Wilczur  - Seba</vt:lpstr>
      <vt:lpstr>Odbicie kosmosu - Seba</vt:lpstr>
      <vt:lpstr>Nałęczów - Seba</vt:lpstr>
      <vt:lpstr>Płomyk - Seba</vt:lpstr>
      <vt:lpstr>Zajęcia w muzeum - Domin</vt:lpstr>
      <vt:lpstr>Memento Mori - Domin</vt:lpstr>
      <vt:lpstr>Fort dębliński - Domin</vt:lpstr>
      <vt:lpstr>Pomarańczka - Patryś</vt:lpstr>
      <vt:lpstr>     Panorama - Patryś</vt:lpstr>
      <vt:lpstr>Koniu - Patryś</vt:lpstr>
      <vt:lpstr> Wędkarz - Patryś</vt:lpstr>
      <vt:lpstr>Pściółka - Patryś</vt:lpstr>
      <vt:lpstr>Urząd Miasta - Patryś</vt:lpstr>
      <vt:lpstr>Stokrotka - Patryś</vt:lpstr>
      <vt:lpstr>Kwitnąca  magnolia - Patryk</vt:lpstr>
      <vt:lpstr>Fioletowy Diabeł - Patryk</vt:lpstr>
      <vt:lpstr>Zachód Słońca – Patryk</vt:lpstr>
      <vt:lpstr>Kangury - Patryk</vt:lpstr>
      <vt:lpstr>Bródka - Patryk</vt:lpstr>
      <vt:lpstr>Stuk – puk - Patryk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student 8</dc:creator>
  <cp:lastModifiedBy>student 2</cp:lastModifiedBy>
  <cp:revision>67</cp:revision>
  <dcterms:created xsi:type="dcterms:W3CDTF">2011-04-09T07:16:55Z</dcterms:created>
  <dcterms:modified xsi:type="dcterms:W3CDTF">2011-05-21T09:18:18Z</dcterms:modified>
</cp:coreProperties>
</file>